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87" r:id="rId3"/>
    <p:sldId id="488" r:id="rId4"/>
    <p:sldId id="489" r:id="rId5"/>
    <p:sldId id="490" r:id="rId6"/>
    <p:sldId id="4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1AE"/>
    <a:srgbClr val="DB23C1"/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044290153703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4.9999650046194097E-2"/>
                  <c:y val="6.130225293019957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43"/>
          <c:y val="7.3765073484031884E-2"/>
          <c:w val="0.82476572183380881"/>
          <c:h val="0.7409339770943230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1"/>
        <c:axId val="-1315173152"/>
        <c:axId val="-1315172064"/>
      </c:barChart>
      <c:catAx>
        <c:axId val="-1315173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315172064"/>
        <c:crosses val="autoZero"/>
        <c:auto val="1"/>
        <c:lblAlgn val="ctr"/>
        <c:lblOffset val="100"/>
        <c:noMultiLvlLbl val="0"/>
      </c:catAx>
      <c:valAx>
        <c:axId val="-131517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315173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chart" Target="../charts/char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30163"/>
            <a:ext cx="9143999" cy="6827837"/>
          </a:xfrm>
          <a:prstGeom prst="rect">
            <a:avLst/>
          </a:prstGeom>
          <a:blipFill rotWithShape="1">
            <a:blip r:embed="rId3">
              <a:alphaModFix/>
            </a:blip>
            <a:srcRect/>
            <a:stretch>
              <a:fillRect/>
            </a:stretch>
          </a:blipFill>
          <a:ln>
            <a:noFill/>
          </a:ln>
        </p:spPr>
        <p:txBody>
          <a:bodyPr vert="horz" lIns="0" tIns="0" rIns="0" bIns="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38452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Nefopam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NEFOPAM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NEFOPAM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NEFOPAM - CONTINENT WISE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WORLDWIDE MANUFACTURING PROCESSES, RAW MATERIAL &amp;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COST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NEFOPAM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FUTURE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NEFOPAM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NEFOPAM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NEFOPAM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NEFOPAM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Chart 44"/>
          <p:cNvGraphicFramePr/>
          <p:nvPr/>
        </p:nvGraphicFramePr>
        <p:xfrm>
          <a:off x="285720" y="378619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7158" y="1211033"/>
            <a:ext cx="1710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Nefopam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$1.28B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10123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233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25.7%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158" y="2357430"/>
            <a:ext cx="1690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Nefopam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Xx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357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467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282" y="3214686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00430" y="3214686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Nefopam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 Buyers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Nefopam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is 49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5 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91666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967851" y="4630383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5143504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143240" y="3929066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23716" y="3214686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5 Global Manufacturers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704678" y="3774774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Rubikon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Pvt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Ltd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Tai Yu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Intrernational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Manufactory Ltd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Taj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Pharmaceutical Ltd</a:t>
            </a:r>
          </a:p>
          <a:p>
            <a:pPr fontAlgn="b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Wallace</a:t>
            </a:r>
          </a:p>
          <a:p>
            <a:pPr fontAlgn="b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Pharmaceutical 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Ltd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6" name="AutoShape 2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71" name="Picture 7" descr="C:\Users\Andleeb\Downloads\download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86" y="5286388"/>
            <a:ext cx="928681" cy="361154"/>
          </a:xfrm>
          <a:prstGeom prst="rect">
            <a:avLst/>
          </a:prstGeom>
          <a:noFill/>
        </p:spPr>
      </p:pic>
      <p:pic>
        <p:nvPicPr>
          <p:cNvPr id="36872" name="Picture 8" descr="C:\Users\Andleeb\Downloads\images (2)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38" y="4786322"/>
            <a:ext cx="452434" cy="452434"/>
          </a:xfrm>
          <a:prstGeom prst="rect">
            <a:avLst/>
          </a:prstGeom>
          <a:noFill/>
        </p:spPr>
      </p:pic>
      <p:pic>
        <p:nvPicPr>
          <p:cNvPr id="36873" name="Picture 9" descr="C:\Users\Andleeb\Downloads\download (7).jpg"/>
          <p:cNvPicPr>
            <a:picLocks noChangeAspect="1" noChangeArrowheads="1"/>
          </p:cNvPicPr>
          <p:nvPr/>
        </p:nvPicPr>
        <p:blipFill>
          <a:blip r:embed="rId8"/>
          <a:srcRect t="23517" b="21837"/>
          <a:stretch>
            <a:fillRect/>
          </a:stretch>
        </p:blipFill>
        <p:spPr bwMode="auto">
          <a:xfrm>
            <a:off x="8143900" y="3857628"/>
            <a:ext cx="642935" cy="351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8871</TotalTime>
  <Words>416</Words>
  <Application>Microsoft Office PowerPoint</Application>
  <PresentationFormat>On-screen Show (4:3)</PresentationFormat>
  <Paragraphs>115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725</cp:revision>
  <dcterms:created xsi:type="dcterms:W3CDTF">2020-02-21T04:59:25Z</dcterms:created>
  <dcterms:modified xsi:type="dcterms:W3CDTF">2022-02-11T05:16:52Z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